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74" r:id="rId13"/>
    <p:sldId id="267" r:id="rId14"/>
    <p:sldId id="270" r:id="rId15"/>
    <p:sldId id="271" r:id="rId16"/>
    <p:sldId id="273" r:id="rId17"/>
    <p:sldId id="268" r:id="rId18"/>
    <p:sldId id="269" r:id="rId19"/>
    <p:sldId id="27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97" d="100"/>
          <a:sy n="97" d="100"/>
        </p:scale>
        <p:origin x="8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57390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6369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4695426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10965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14150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ütu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848560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Resim Sütu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347089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992823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268917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35869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6155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28854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14069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33747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47217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98374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92350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75204C-C569-4B4B-9891-FAE2B9512553}" type="datetimeFigureOut">
              <a:rPr lang="tr-TR" smtClean="0"/>
              <a:t>8.06.2022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C5E72E-1EBA-4A14-90C1-0AD1A42761EA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18774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A39099A-9CF2-DF85-D707-D934C138F5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tr-TR" dirty="0"/>
              <a:t>Adres Defterim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9403D5D1-CA5B-587E-1962-E9947F86FA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659628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tr-TR" dirty="0"/>
              <a:t>Proje İsmi: Adres Defteri</a:t>
            </a:r>
          </a:p>
          <a:p>
            <a:pPr algn="l"/>
            <a:r>
              <a:rPr lang="tr-TR" dirty="0"/>
              <a:t>Mehmet Kayacı</a:t>
            </a:r>
          </a:p>
          <a:p>
            <a:pPr algn="l"/>
            <a:r>
              <a:rPr lang="tr-TR" dirty="0"/>
              <a:t>Numara:1191602055</a:t>
            </a:r>
          </a:p>
          <a:p>
            <a:pPr algn="l"/>
            <a:r>
              <a:rPr lang="tr-TR" dirty="0"/>
              <a:t>Trakya Üniversitesi</a:t>
            </a:r>
          </a:p>
          <a:p>
            <a:pPr algn="l"/>
            <a:r>
              <a:rPr lang="tr-TR" dirty="0"/>
              <a:t>Bilgisayar Mühendisliği</a:t>
            </a:r>
          </a:p>
          <a:p>
            <a:pPr algn="l"/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5022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56D204F-607F-C1E9-6E1C-611EFEB1B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ContactsItem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1844F56-B65A-9A32-1301-4E95DE510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Bu kısımda projedeki </a:t>
            </a:r>
            <a:r>
              <a:rPr lang="tr-TR" dirty="0" err="1"/>
              <a:t>edit,view,delete</a:t>
            </a:r>
            <a:r>
              <a:rPr lang="tr-TR" dirty="0"/>
              <a:t> gibi butonlar </a:t>
            </a:r>
            <a:r>
              <a:rPr lang="tr-TR" dirty="0" err="1"/>
              <a:t>anasayfada</a:t>
            </a:r>
            <a:r>
              <a:rPr lang="tr-TR" dirty="0"/>
              <a:t> görüntülenen kısa 3 </a:t>
            </a:r>
            <a:r>
              <a:rPr lang="tr-TR" dirty="0" err="1"/>
              <a:t>bilgi,Kullaanıcıların</a:t>
            </a:r>
            <a:r>
              <a:rPr lang="tr-TR" dirty="0"/>
              <a:t> adlarına göre Adlarının </a:t>
            </a:r>
            <a:r>
              <a:rPr lang="tr-TR" dirty="0" err="1"/>
              <a:t>başharflerini</a:t>
            </a:r>
            <a:r>
              <a:rPr lang="tr-TR" dirty="0"/>
              <a:t> gösteren bir resim ve </a:t>
            </a:r>
            <a:r>
              <a:rPr lang="tr-TR" dirty="0" err="1"/>
              <a:t>deletemodal</a:t>
            </a:r>
            <a:r>
              <a:rPr lang="tr-TR" dirty="0"/>
              <a:t> bulunmakta</a:t>
            </a:r>
          </a:p>
        </p:txBody>
      </p:sp>
    </p:spTree>
    <p:extLst>
      <p:ext uri="{BB962C8B-B14F-4D97-AF65-F5344CB8AC3E}">
        <p14:creationId xmlns:p14="http://schemas.microsoft.com/office/powerpoint/2010/main" val="1193457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A784641A-346F-A5AA-CE05-09AE34A5E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818" y="0"/>
            <a:ext cx="7553861" cy="6858000"/>
          </a:xfrm>
        </p:spPr>
      </p:pic>
    </p:spTree>
    <p:extLst>
      <p:ext uri="{BB962C8B-B14F-4D97-AF65-F5344CB8AC3E}">
        <p14:creationId xmlns:p14="http://schemas.microsoft.com/office/powerpoint/2010/main" val="16245515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5CEAD0E-CFB5-9378-98EA-CA59E90CA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DELETE MODAL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8FB56FE1-1E0A-4FA8-05EB-EA1A8BD543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618" y="1949695"/>
            <a:ext cx="5106956" cy="4779062"/>
          </a:xfrm>
        </p:spPr>
      </p:pic>
    </p:spTree>
    <p:extLst>
      <p:ext uri="{BB962C8B-B14F-4D97-AF65-F5344CB8AC3E}">
        <p14:creationId xmlns:p14="http://schemas.microsoft.com/office/powerpoint/2010/main" val="2715451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F39D3E-2418-6776-CF36-2D0521CF7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Action</a:t>
            </a:r>
          </a:p>
        </p:txBody>
      </p:sp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D2EABCDD-C219-4952-9198-6D0C9D6C6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53025"/>
            <a:ext cx="7922029" cy="4349107"/>
          </a:xfrm>
        </p:spPr>
      </p:pic>
    </p:spTree>
    <p:extLst>
      <p:ext uri="{BB962C8B-B14F-4D97-AF65-F5344CB8AC3E}">
        <p14:creationId xmlns:p14="http://schemas.microsoft.com/office/powerpoint/2010/main" val="2058852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52ED7E9-0816-8152-D3FB-5A17F2A91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ContactReducers</a:t>
            </a:r>
            <a:r>
              <a:rPr lang="tr-TR" dirty="0"/>
              <a:t> , </a:t>
            </a:r>
            <a:r>
              <a:rPr lang="tr-TR" dirty="0" err="1"/>
              <a:t>Type</a:t>
            </a:r>
            <a:r>
              <a:rPr lang="tr-TR" dirty="0"/>
              <a:t>, İndex.js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50A4C154-74BB-083E-63DB-0FFE633154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ContactReducers</a:t>
            </a:r>
            <a:r>
              <a:rPr lang="tr-TR" dirty="0"/>
              <a:t>: kullanıcı verilerim </a:t>
            </a:r>
            <a:r>
              <a:rPr lang="tr-TR" dirty="0" err="1"/>
              <a:t>burada,fonksiyona</a:t>
            </a:r>
            <a:r>
              <a:rPr lang="tr-TR" dirty="0"/>
              <a:t> yolladığım </a:t>
            </a:r>
            <a:r>
              <a:rPr lang="tr-TR" dirty="0" err="1"/>
              <a:t>parametleri</a:t>
            </a:r>
            <a:r>
              <a:rPr lang="tr-TR" dirty="0"/>
              <a:t> aldım.</a:t>
            </a:r>
          </a:p>
          <a:p>
            <a:r>
              <a:rPr lang="tr-TR" dirty="0" err="1"/>
              <a:t>Type:gönderdiğim</a:t>
            </a:r>
            <a:r>
              <a:rPr lang="tr-TR" dirty="0"/>
              <a:t> parametrelerini </a:t>
            </a:r>
            <a:r>
              <a:rPr lang="tr-TR" dirty="0" err="1"/>
              <a:t>enum</a:t>
            </a:r>
            <a:r>
              <a:rPr lang="tr-TR" dirty="0"/>
              <a:t> olarak tanımladım.</a:t>
            </a:r>
          </a:p>
          <a:p>
            <a:r>
              <a:rPr lang="tr-TR" dirty="0" err="1"/>
              <a:t>Reducers</a:t>
            </a:r>
            <a:r>
              <a:rPr lang="tr-TR" dirty="0"/>
              <a:t>/index.js: </a:t>
            </a:r>
            <a:r>
              <a:rPr lang="tr-TR" dirty="0" err="1"/>
              <a:t>store</a:t>
            </a:r>
            <a:r>
              <a:rPr lang="tr-TR" dirty="0"/>
              <a:t>’ ı </a:t>
            </a:r>
            <a:r>
              <a:rPr lang="tr-TR" dirty="0" err="1"/>
              <a:t>contactreducers</a:t>
            </a:r>
            <a:r>
              <a:rPr lang="tr-TR" dirty="0"/>
              <a:t> </a:t>
            </a:r>
            <a:r>
              <a:rPr lang="tr-TR" dirty="0" err="1"/>
              <a:t>kombineladım</a:t>
            </a:r>
            <a:r>
              <a:rPr lang="tr-T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85198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303438EC-961B-6B23-24F6-65FE47A212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378032" cy="6858000"/>
          </a:xfrm>
          <a:prstGeom prst="rect">
            <a:avLst/>
          </a:prstGeom>
        </p:spPr>
      </p:pic>
      <p:pic>
        <p:nvPicPr>
          <p:cNvPr id="7" name="Resim 6" descr="metin içeren bir resim&#10;&#10;Açıklama otomatik olarak oluşturuldu">
            <a:extLst>
              <a:ext uri="{FF2B5EF4-FFF2-40B4-BE49-F238E27FC236}">
                <a16:creationId xmlns:a16="http://schemas.microsoft.com/office/drawing/2014/main" id="{F83A1AD0-FC28-5C4F-ED28-AA789F840C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032" y="3927988"/>
            <a:ext cx="5843288" cy="1115960"/>
          </a:xfrm>
          <a:prstGeom prst="rect">
            <a:avLst/>
          </a:prstGeom>
        </p:spPr>
      </p:pic>
      <p:pic>
        <p:nvPicPr>
          <p:cNvPr id="9" name="Resim 8" descr="metin içeren bir resim&#10;&#10;Açıklama otomatik olarak oluşturuldu">
            <a:extLst>
              <a:ext uri="{FF2B5EF4-FFF2-40B4-BE49-F238E27FC236}">
                <a16:creationId xmlns:a16="http://schemas.microsoft.com/office/drawing/2014/main" id="{3094DC59-97E7-7249-68B5-AF50660A47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032" y="914400"/>
            <a:ext cx="5813147" cy="2015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9319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99F8931-F417-5666-041B-B23E02AD1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Data </a:t>
            </a: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58F9B270-9F4E-B0FD-7AC0-7E2E0AFBA7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31811" y="987289"/>
            <a:ext cx="5863135" cy="5870711"/>
          </a:xfrm>
        </p:spPr>
      </p:pic>
    </p:spTree>
    <p:extLst>
      <p:ext uri="{BB962C8B-B14F-4D97-AF65-F5344CB8AC3E}">
        <p14:creationId xmlns:p14="http://schemas.microsoft.com/office/powerpoint/2010/main" val="38362379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6CF6119-64CE-DBB5-B15B-429FE92B6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App.js</a:t>
            </a:r>
          </a:p>
        </p:txBody>
      </p:sp>
      <p:sp>
        <p:nvSpPr>
          <p:cNvPr id="7" name="İçerik Yer Tutucusu 6">
            <a:extLst>
              <a:ext uri="{FF2B5EF4-FFF2-40B4-BE49-F238E27FC236}">
                <a16:creationId xmlns:a16="http://schemas.microsoft.com/office/drawing/2014/main" id="{E743A9B8-C701-E454-18CE-10F3C888F3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Yönlendirme işlemleri.</a:t>
            </a:r>
          </a:p>
        </p:txBody>
      </p:sp>
    </p:spTree>
    <p:extLst>
      <p:ext uri="{BB962C8B-B14F-4D97-AF65-F5344CB8AC3E}">
        <p14:creationId xmlns:p14="http://schemas.microsoft.com/office/powerpoint/2010/main" val="18129571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BCE724E-2369-B55D-67D2-5263F68A4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A23BA829-6422-70DD-4D99-1D89513618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734"/>
            <a:ext cx="9898024" cy="6823266"/>
          </a:xfrm>
        </p:spPr>
      </p:pic>
    </p:spTree>
    <p:extLst>
      <p:ext uri="{BB962C8B-B14F-4D97-AF65-F5344CB8AC3E}">
        <p14:creationId xmlns:p14="http://schemas.microsoft.com/office/powerpoint/2010/main" val="3647128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6234805-3CC8-0B2B-FD6A-F8D3BEB62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 Demo Video</a:t>
            </a:r>
          </a:p>
        </p:txBody>
      </p:sp>
      <p:pic>
        <p:nvPicPr>
          <p:cNvPr id="7" name="Web Tabanlı Programlama Adres Defteri Mehmet Kayacı 1191602055">
            <a:hlinkClick r:id="" action="ppaction://media"/>
            <a:extLst>
              <a:ext uri="{FF2B5EF4-FFF2-40B4-BE49-F238E27FC236}">
                <a16:creationId xmlns:a16="http://schemas.microsoft.com/office/drawing/2014/main" id="{632E47C0-A255-A879-3D09-9477DB2AA5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7343" y="2011313"/>
            <a:ext cx="7777314" cy="4374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80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9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B6AC7AA-2816-758A-29DD-50C37578E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Projenin Amacı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CAA030D-931B-8292-202A-BF2262D35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Bu projemizde kullanıcıların akıllarında tutamadığı ,insanların kişisel bilgilerini kolay bir biçimde bir sistemde tutmaktır.</a:t>
            </a:r>
          </a:p>
          <a:p>
            <a:r>
              <a:rPr lang="tr-TR" dirty="0" err="1"/>
              <a:t>Örn</a:t>
            </a:r>
            <a:r>
              <a:rPr lang="tr-TR" dirty="0"/>
              <a:t>: Adres ,Telefon numarası, mail vb.</a:t>
            </a:r>
          </a:p>
        </p:txBody>
      </p:sp>
    </p:spTree>
    <p:extLst>
      <p:ext uri="{BB962C8B-B14F-4D97-AF65-F5344CB8AC3E}">
        <p14:creationId xmlns:p14="http://schemas.microsoft.com/office/powerpoint/2010/main" val="995250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E79D052-14D8-7A11-288A-CC138A7E9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Kullanılan Teknolojiler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81A1583-20D6-3155-685A-4843C97679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Redux</a:t>
            </a:r>
            <a:r>
              <a:rPr lang="tr-TR" dirty="0"/>
              <a:t> : </a:t>
            </a:r>
            <a:r>
              <a:rPr lang="tr-TR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Redux</a:t>
            </a:r>
            <a:r>
              <a:rPr lang="tr-T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özetle </a:t>
            </a:r>
            <a:r>
              <a:rPr lang="tr-TR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state</a:t>
            </a:r>
            <a:r>
              <a:rPr lang="tr-T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tr-TR" b="0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management</a:t>
            </a:r>
            <a:r>
              <a:rPr lang="tr-T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yani </a:t>
            </a:r>
            <a:r>
              <a:rPr lang="tr-TR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uygulama genelinde olan bitenleri yönetebileceğimiz bir </a:t>
            </a:r>
            <a:r>
              <a:rPr lang="tr-TR" b="1" i="0" dirty="0" err="1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javascript</a:t>
            </a:r>
            <a:r>
              <a:rPr lang="tr-TR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 kütüphanesidir</a:t>
            </a:r>
            <a:r>
              <a:rPr lang="tr-T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tr-TR" dirty="0" err="1">
                <a:latin typeface="arial" panose="020B0604020202020204" pitchFamily="34" charset="0"/>
              </a:rPr>
              <a:t>Bootstrap</a:t>
            </a:r>
            <a:r>
              <a:rPr lang="tr-TR" dirty="0">
                <a:latin typeface="arial" panose="020B0604020202020204" pitchFamily="34" charset="0"/>
              </a:rPr>
              <a:t> </a:t>
            </a:r>
            <a:r>
              <a:rPr lang="tr-TR" dirty="0">
                <a:solidFill>
                  <a:srgbClr val="BDC1C6"/>
                </a:solidFill>
                <a:latin typeface="arial" panose="020B0604020202020204" pitchFamily="34" charset="0"/>
              </a:rPr>
              <a:t>: </a:t>
            </a:r>
            <a:r>
              <a:rPr lang="tr-TR" b="1" dirty="0">
                <a:solidFill>
                  <a:srgbClr val="BDC1C6"/>
                </a:solidFill>
                <a:latin typeface="arial" panose="020B0604020202020204" pitchFamily="34" charset="0"/>
              </a:rPr>
              <a:t>K</a:t>
            </a:r>
            <a:r>
              <a:rPr lang="tr-TR" b="1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ullanılabilir kod parçalarından oluşan açık kaynaklı ve ücretsiz bir web uygulaması geliştirme araç takımıdır</a:t>
            </a:r>
            <a:r>
              <a:rPr lang="tr-TR" b="0" i="0" dirty="0">
                <a:solidFill>
                  <a:srgbClr val="BDC1C6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r>
              <a:rPr lang="tr-TR" dirty="0">
                <a:latin typeface="arial" panose="020B0604020202020204" pitchFamily="34" charset="0"/>
              </a:rPr>
              <a:t>Font </a:t>
            </a:r>
            <a:r>
              <a:rPr lang="tr-TR" dirty="0" err="1">
                <a:latin typeface="arial" panose="020B0604020202020204" pitchFamily="34" charset="0"/>
              </a:rPr>
              <a:t>Awesome</a:t>
            </a:r>
            <a:r>
              <a:rPr lang="tr-TR" dirty="0">
                <a:latin typeface="arial" panose="020B0604020202020204" pitchFamily="34" charset="0"/>
              </a:rPr>
              <a:t> </a:t>
            </a:r>
            <a:r>
              <a:rPr lang="tr-TR" dirty="0">
                <a:solidFill>
                  <a:srgbClr val="BDC1C6"/>
                </a:solidFill>
                <a:latin typeface="arial" panose="020B0604020202020204" pitchFamily="34" charset="0"/>
              </a:rPr>
              <a:t>: Görselleri daha güzel hale getirmek için içinde ikonların bulunduğu bir araç.</a:t>
            </a:r>
            <a:endParaRPr lang="tr-TR" b="0" i="0" dirty="0"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1039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BEE377D-3576-FD5A-CD84-9451C9E39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AddComponent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0315328-D5FF-BEDA-6269-6898393225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AddComponent’de</a:t>
            </a:r>
            <a:r>
              <a:rPr lang="tr-TR" dirty="0"/>
              <a:t> kullanıcıların yeni bir veri girişi yapabilmesine olanak sağladım.</a:t>
            </a:r>
          </a:p>
        </p:txBody>
      </p:sp>
    </p:spTree>
    <p:extLst>
      <p:ext uri="{BB962C8B-B14F-4D97-AF65-F5344CB8AC3E}">
        <p14:creationId xmlns:p14="http://schemas.microsoft.com/office/powerpoint/2010/main" val="2124131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D806C50E-62BB-C93E-99A1-5F6D3727A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82154" cy="6780169"/>
          </a:xfrm>
        </p:spPr>
      </p:pic>
      <p:pic>
        <p:nvPicPr>
          <p:cNvPr id="7" name="Resim 6" descr="metin içeren bir resim&#10;&#10;Açıklama otomatik olarak oluşturuldu">
            <a:extLst>
              <a:ext uri="{FF2B5EF4-FFF2-40B4-BE49-F238E27FC236}">
                <a16:creationId xmlns:a16="http://schemas.microsoft.com/office/drawing/2014/main" id="{D2AD9544-D143-9606-E7C4-264ABB2D60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154" y="2181159"/>
            <a:ext cx="5458854" cy="241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386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AB0B950-B580-468D-D6A0-707C7DBC9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EditComponent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806D63A-ACCF-B157-6F63-310B994FF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EditComponent’de</a:t>
            </a:r>
            <a:r>
              <a:rPr lang="tr-TR" dirty="0"/>
              <a:t> kullanıcıların girdikleri bilgileri tekrar düzenleyebilme olanağı </a:t>
            </a:r>
            <a:r>
              <a:rPr lang="tr-TR" dirty="0" err="1"/>
              <a:t>sağlandı.Ayrıca</a:t>
            </a:r>
            <a:r>
              <a:rPr lang="tr-TR" dirty="0"/>
              <a:t> </a:t>
            </a:r>
            <a:r>
              <a:rPr lang="tr-TR" dirty="0" err="1"/>
              <a:t>EditComponent</a:t>
            </a:r>
            <a:r>
              <a:rPr lang="tr-TR" dirty="0"/>
              <a:t> kısmında kullanıcıların </a:t>
            </a:r>
            <a:r>
              <a:rPr lang="tr-TR" dirty="0" err="1"/>
              <a:t>ekledileri,editledikleri</a:t>
            </a:r>
            <a:r>
              <a:rPr lang="tr-TR" dirty="0"/>
              <a:t> bilgileri küçük bir sorguyla görüntülenmesini sağlamak için ‘</a:t>
            </a:r>
            <a:r>
              <a:rPr lang="tr-TR" dirty="0" err="1"/>
              <a:t>View</a:t>
            </a:r>
            <a:r>
              <a:rPr lang="tr-TR" dirty="0"/>
              <a:t>’ şeklinde ayrı bir sayfaya yönlendirdim.</a:t>
            </a:r>
          </a:p>
        </p:txBody>
      </p:sp>
    </p:spTree>
    <p:extLst>
      <p:ext uri="{BB962C8B-B14F-4D97-AF65-F5344CB8AC3E}">
        <p14:creationId xmlns:p14="http://schemas.microsoft.com/office/powerpoint/2010/main" val="1062596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 descr="metin içeren bir resim&#10;&#10;Açıklama otomatik olarak oluşturuldu">
            <a:extLst>
              <a:ext uri="{FF2B5EF4-FFF2-40B4-BE49-F238E27FC236}">
                <a16:creationId xmlns:a16="http://schemas.microsoft.com/office/drawing/2014/main" id="{BF0B841F-92B1-CA64-3F8D-CB4BFD6C67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916610" cy="6858000"/>
          </a:xfrm>
          <a:prstGeom prst="rect">
            <a:avLst/>
          </a:prstGeom>
        </p:spPr>
      </p:pic>
      <p:pic>
        <p:nvPicPr>
          <p:cNvPr id="9" name="Resim 8" descr="metin içeren bir resim&#10;&#10;Açıklama otomatik olarak oluşturuldu">
            <a:extLst>
              <a:ext uri="{FF2B5EF4-FFF2-40B4-BE49-F238E27FC236}">
                <a16:creationId xmlns:a16="http://schemas.microsoft.com/office/drawing/2014/main" id="{DBB26EA2-3E79-3B79-D49C-1ACA133635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452" y="2452118"/>
            <a:ext cx="4715533" cy="4405882"/>
          </a:xfrm>
          <a:prstGeom prst="rect">
            <a:avLst/>
          </a:prstGeom>
        </p:spPr>
      </p:pic>
      <p:pic>
        <p:nvPicPr>
          <p:cNvPr id="11" name="Resim 10" descr="metin içeren bir resim&#10;&#10;Açıklama otomatik olarak oluşturuldu">
            <a:extLst>
              <a:ext uri="{FF2B5EF4-FFF2-40B4-BE49-F238E27FC236}">
                <a16:creationId xmlns:a16="http://schemas.microsoft.com/office/drawing/2014/main" id="{8D632312-5D61-131D-4920-84FA0D3024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6467" y="0"/>
            <a:ext cx="4715533" cy="248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92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3835B63-40CA-52F0-B5CC-407377079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ContactsComponent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0354496-87B8-0F36-9A28-76F25E65B0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Bu kısımda filtreleme işlemlerini ve verilerin </a:t>
            </a:r>
            <a:r>
              <a:rPr lang="tr-TR" dirty="0" err="1"/>
              <a:t>anasayfamda</a:t>
            </a:r>
            <a:r>
              <a:rPr lang="tr-TR" dirty="0"/>
              <a:t> </a:t>
            </a:r>
            <a:r>
              <a:rPr lang="tr-TR" dirty="0" err="1"/>
              <a:t>id</a:t>
            </a:r>
            <a:r>
              <a:rPr lang="tr-TR" dirty="0"/>
              <a:t> ye göre görüntülenme kısmını yaptım</a:t>
            </a:r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903CABC0-555B-B3EA-3D8A-9C1BA25C9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63" y="3429000"/>
            <a:ext cx="6792273" cy="20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812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C442668-11D2-5813-EADA-57077A994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NavbarComponent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FD33F05-0FA4-1628-7F80-12EE87E439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Navbarımı</a:t>
            </a:r>
            <a:r>
              <a:rPr lang="tr-TR" dirty="0"/>
              <a:t> oluşturdum ve bu </a:t>
            </a:r>
            <a:r>
              <a:rPr lang="tr-TR" dirty="0" err="1"/>
              <a:t>navbarın</a:t>
            </a:r>
            <a:r>
              <a:rPr lang="tr-TR" dirty="0"/>
              <a:t> </a:t>
            </a:r>
            <a:r>
              <a:rPr lang="tr-TR" dirty="0" err="1"/>
              <a:t>input</a:t>
            </a:r>
            <a:r>
              <a:rPr lang="tr-TR" dirty="0"/>
              <a:t> kısmına filtreleme yapması için bir </a:t>
            </a:r>
            <a:r>
              <a:rPr lang="tr-TR" dirty="0" err="1"/>
              <a:t>onChange</a:t>
            </a:r>
            <a:r>
              <a:rPr lang="tr-TR" dirty="0"/>
              <a:t> koydum.</a:t>
            </a:r>
          </a:p>
        </p:txBody>
      </p:sp>
      <p:pic>
        <p:nvPicPr>
          <p:cNvPr id="5" name="Resim 4" descr="metin içeren bir resim&#10;&#10;Açıklama otomatik olarak oluşturuldu">
            <a:extLst>
              <a:ext uri="{FF2B5EF4-FFF2-40B4-BE49-F238E27FC236}">
                <a16:creationId xmlns:a16="http://schemas.microsoft.com/office/drawing/2014/main" id="{C25DAC00-5102-2E75-220A-E9D8ED54B4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998" y="3109959"/>
            <a:ext cx="7380467" cy="364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061502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77</TotalTime>
  <Words>246</Words>
  <Application>Microsoft Office PowerPoint</Application>
  <PresentationFormat>Geniş ekran</PresentationFormat>
  <Paragraphs>33</Paragraphs>
  <Slides>19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19</vt:i4>
      </vt:variant>
    </vt:vector>
  </HeadingPairs>
  <TitlesOfParts>
    <vt:vector size="23" baseType="lpstr">
      <vt:lpstr>arial</vt:lpstr>
      <vt:lpstr>arial</vt:lpstr>
      <vt:lpstr>Trebuchet MS</vt:lpstr>
      <vt:lpstr>Berlin</vt:lpstr>
      <vt:lpstr>Adres Defterim</vt:lpstr>
      <vt:lpstr>Projenin Amacı</vt:lpstr>
      <vt:lpstr>Kullanılan Teknolojiler</vt:lpstr>
      <vt:lpstr>AddComponent</vt:lpstr>
      <vt:lpstr>PowerPoint Sunusu</vt:lpstr>
      <vt:lpstr>EditComponent</vt:lpstr>
      <vt:lpstr>PowerPoint Sunusu</vt:lpstr>
      <vt:lpstr>ContactsComponent</vt:lpstr>
      <vt:lpstr>NavbarComponent</vt:lpstr>
      <vt:lpstr>ContactsItem</vt:lpstr>
      <vt:lpstr>PowerPoint Sunusu</vt:lpstr>
      <vt:lpstr>DELETE MODAL</vt:lpstr>
      <vt:lpstr>Action</vt:lpstr>
      <vt:lpstr>ContactReducers , Type, İndex.js</vt:lpstr>
      <vt:lpstr>PowerPoint Sunusu</vt:lpstr>
      <vt:lpstr>Data </vt:lpstr>
      <vt:lpstr>App.js</vt:lpstr>
      <vt:lpstr>PowerPoint Sunusu</vt:lpstr>
      <vt:lpstr>Proje Demo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Adres Defterim</dc:title>
  <dc:creator>Mehmet KAYACI</dc:creator>
  <cp:lastModifiedBy>Mehmet KAYACI</cp:lastModifiedBy>
  <cp:revision>4</cp:revision>
  <dcterms:created xsi:type="dcterms:W3CDTF">2022-06-08T12:32:15Z</dcterms:created>
  <dcterms:modified xsi:type="dcterms:W3CDTF">2022-06-08T17:03:30Z</dcterms:modified>
</cp:coreProperties>
</file>

<file path=docProps/thumbnail.jpeg>
</file>